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EC03-7A73-4DDC-B5AA-16072D576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2F395-2C4F-408B-BB79-132FA857E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05DB1-D122-4B16-9352-2459AAA6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6FD90-09A3-4080-AB70-6C81DCF1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CD21-DEBA-4C9B-AECC-90C1B90E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FA63-D4F5-4D4E-A4DA-29F0AE08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83165-C2CC-4280-9317-184FDEE59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5340C-96CE-452E-BDB1-14F618C2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F547F-D758-49D3-BD65-9DC19D34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FBEC8-E4A5-4E27-94C1-0E765C2D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6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53E94-D63D-4AC9-8E42-E9C40F5F5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0EDED-50F5-481B-95B7-C6DF16EDA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A86B6-9ECB-4621-9220-0E0F256D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7E06A-06F6-4BFE-B64A-D6B26846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C8C6C-7A85-41F4-8346-BC216652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0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067C-7790-4DE5-9B01-005AA1C1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0839-EDF9-49CB-AF86-4BEDB1ED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41785-FA7F-4952-B393-1FD339D5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176A1-CCDE-4CF6-B3E2-E8B39B51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C8692-E272-44F6-A608-1DEF1918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1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55C64-84EC-4C52-8625-570D1E75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3E047-0D22-4291-9EE5-2CAA4F3DD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F12BE-3FF3-4FDA-960A-BFF479A1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34318-5383-4A4E-9E6E-DF7D7C067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4D805-E2B1-4CA9-B90D-DEAA9C35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2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9927-8FE8-45B0-938E-E39B580E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DE6B2-5A37-4921-B9B4-665A61F09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49132-AFB7-492D-BB9A-888EB8CB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39CCA-9A04-457B-B334-0D54E5AA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3C26C-2012-4C4F-8662-8CC86724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49CA4-06B6-49A5-AE91-B87FAF90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4614E-D8DC-47B1-9D66-D3B526F4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A845D-AFD4-47CC-8792-9380B6AF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6AC5-D816-4763-93E9-18B4E7EB1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85799-944F-414E-8341-61187BC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5E41D-8689-436B-AE95-3B47F8289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0F2DC-B00A-4984-B869-213398F2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FE960-3341-4A15-8C39-30204776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E52D7-6209-4E38-B3E4-A3DABD13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E6EA-167D-4E03-B3BF-420CE30F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303E0-D4B5-4124-B0F1-C7758F3A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983D1-3041-4879-9C8F-5F194A11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B780E-5301-4EC8-AD2B-B26900D2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4FF60-C43F-4CCF-AB88-66098DDF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D6105-E9B2-4524-B120-5DBF9DE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3CAF-E0DF-49C8-86A5-0E69ABD9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52E4-C7C0-409D-84FA-599E5F94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264E-B57F-4226-93FF-725AB32CA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042A5-BE94-41E0-BBC1-7E156D004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635B3-31F0-4959-8641-80509352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D006-433F-4538-A12D-AB6E4FED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703E-DC1E-4EF2-8647-6EF6E5C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8E7B-D421-46E8-BF20-85434A59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B0F96-823A-4D3D-9588-06BB3925A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078E0-FF35-4FF1-AF33-35AEA268B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B88B1-39CF-4AF4-A83D-B4036194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25602-58E1-4523-B1B3-346C8836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3CD25-82C8-4BDC-94D7-1601298F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6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34897F-4796-4A06-BD89-C995E8F2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CD488-D9DF-4762-8E2D-2C62FC564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712DF-3358-43FF-AD19-023703311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A006-E04E-4378-B7AD-C3374A06F28B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FBE5E-30E9-4729-A040-F5311DC16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0180-AA05-4D7C-82CF-ED2E904D7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A5B8-9976-4D92-A7F4-24D5843C4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3F40D-D958-4457-B91E-CD16E44E2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230" y="1540078"/>
            <a:ext cx="5334930" cy="3004145"/>
          </a:xfrm>
        </p:spPr>
        <p:txBody>
          <a:bodyPr>
            <a:normAutofit/>
          </a:bodyPr>
          <a:lstStyle/>
          <a:p>
            <a:r>
              <a:rPr lang="en-GB" dirty="0"/>
              <a:t>Comberton Eco Award</a:t>
            </a:r>
            <a:br>
              <a:rPr lang="en-GB" dirty="0"/>
            </a:br>
            <a:r>
              <a:rPr lang="en-GB" sz="2200" dirty="0"/>
              <a:t>For year 7 and year 8</a:t>
            </a:r>
            <a:endParaRPr lang="en-US" sz="22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colorful recycle symbol&#10;&#10;Description automatically generated">
            <a:extLst>
              <a:ext uri="{FF2B5EF4-FFF2-40B4-BE49-F238E27FC236}">
                <a16:creationId xmlns:a16="http://schemas.microsoft.com/office/drawing/2014/main" id="{5A9D26B6-3766-4359-BAAB-2A64E98A5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7B9A3-05FB-4B35-9F6B-089FB3EC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/>
              <a:t>Comberton Eco Award</a:t>
            </a:r>
            <a:endParaRPr lang="en-US" sz="5400"/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B21B-48A7-42D5-A067-8ED137A70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GB" sz="2200"/>
              <a:t>3 Sections to complete</a:t>
            </a:r>
          </a:p>
          <a:p>
            <a:r>
              <a:rPr lang="en-GB" sz="2200"/>
              <a:t>Head: To complete a project with a ‘solutionary’ view on a topic</a:t>
            </a:r>
          </a:p>
          <a:p>
            <a:r>
              <a:rPr lang="en-GB" sz="2200"/>
              <a:t>Heart: To have taken part in a Nature based activity outdoors</a:t>
            </a:r>
          </a:p>
          <a:p>
            <a:r>
              <a:rPr lang="en-GB" sz="2200"/>
              <a:t>Hands: To have taken an eco action</a:t>
            </a:r>
            <a:endParaRPr lang="en-US" sz="2200"/>
          </a:p>
        </p:txBody>
      </p:sp>
      <p:pic>
        <p:nvPicPr>
          <p:cNvPr id="7" name="Picture 6" descr="A planet earth from space&#10;&#10;Description automatically generated">
            <a:extLst>
              <a:ext uri="{FF2B5EF4-FFF2-40B4-BE49-F238E27FC236}">
                <a16:creationId xmlns:a16="http://schemas.microsoft.com/office/drawing/2014/main" id="{4827F7B9-7120-4E4E-9EC3-B83B3CFB2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" r="2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12066-CF1E-42A7-925D-6A753CEE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Head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4BE1A-AE70-4EE2-BAB5-5912108BCAA6}"/>
              </a:ext>
            </a:extLst>
          </p:cNvPr>
          <p:cNvSpPr txBox="1"/>
          <p:nvPr/>
        </p:nvSpPr>
        <p:spPr>
          <a:xfrm>
            <a:off x="572493" y="2071315"/>
            <a:ext cx="6957020" cy="45481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 take a topic: such as Transport, and to look at the issues behind it and how it can be made more sustainable in the future and present it in some form: this could be a PowerPoint, a display, a written report, a film or in any other format.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could involve skills such as: Systems Thinking - seeing what other things are connected to this problem / solution; Futures Thinking – looking at possible futures based on the decision we make and choosing a path that leads us where we would like to go; Critical Thinking – questioning current norms and the assumptions behind them and looking critically at the reliability of different sources of information.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5" name="Picture 4" descr="A green field with a city in the background&#10;&#10;Description automatically generated">
            <a:extLst>
              <a:ext uri="{FF2B5EF4-FFF2-40B4-BE49-F238E27FC236}">
                <a16:creationId xmlns:a16="http://schemas.microsoft.com/office/drawing/2014/main" id="{EEE1DE4E-C8B7-43C3-A3A6-99285C78CA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7" r="20268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3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12066-CF1E-42A7-925D-6A753CEE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Heart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4BE1A-AE70-4EE2-BAB5-5912108BCAA6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 gain an appreciation of Nature. This could include any of the suggestions below</a:t>
            </a:r>
          </a:p>
          <a:p>
            <a:pPr marL="4000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 plant and grow something at home or at school.</a:t>
            </a:r>
          </a:p>
          <a:p>
            <a:pPr marL="4000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 take part in a Nature based activity – such as the RSPB garden bird watch or take photos of wild flowers or mushrooms in the local area</a:t>
            </a:r>
          </a:p>
          <a:p>
            <a:pPr marL="4000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  do something practical to increase biodiversity at home or a school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6" name="Picture 5" descr="A turtle swimming in the water&#10;&#10;Description automatically generated">
            <a:extLst>
              <a:ext uri="{FF2B5EF4-FFF2-40B4-BE49-F238E27FC236}">
                <a16:creationId xmlns:a16="http://schemas.microsoft.com/office/drawing/2014/main" id="{707C848C-7D63-4206-84B4-57A9875C44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7" r="17709" b="2"/>
          <a:stretch/>
        </p:blipFill>
        <p:spPr>
          <a:xfrm>
            <a:off x="7678443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0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12066-CF1E-42A7-925D-6A753CEE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Hands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4BE1A-AE70-4EE2-BAB5-5912108BCAA6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To take action. This could include any of the suggestions below: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To reduce your carbon footprint by changing what you eat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By buying less fast fashion and upcycling old clothes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Learning how to repair broken items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By taking public transport rather than going by car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By </a:t>
            </a:r>
            <a:r>
              <a:rPr lang="en-US" sz="2200" dirty="0" err="1"/>
              <a:t>organising</a:t>
            </a:r>
            <a:r>
              <a:rPr lang="en-US" sz="2200" dirty="0"/>
              <a:t> your recycling at how so that less goes in the general waste.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7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6" name="Picture 5" descr="A group of different foods&#10;&#10;Description automatically generated">
            <a:extLst>
              <a:ext uri="{FF2B5EF4-FFF2-40B4-BE49-F238E27FC236}">
                <a16:creationId xmlns:a16="http://schemas.microsoft.com/office/drawing/2014/main" id="{5F029A9B-AAB6-47F3-9069-411913B11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5" r="21206"/>
          <a:stretch/>
        </p:blipFill>
        <p:spPr>
          <a:xfrm>
            <a:off x="7678443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Comberton Eco Award For year 7 and year 8</vt:lpstr>
      <vt:lpstr>Comberton Eco Award</vt:lpstr>
      <vt:lpstr>Head</vt:lpstr>
      <vt:lpstr>Heart</vt:lpstr>
      <vt:lpstr>Hands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Comberton Eco Award</dc:title>
  <dc:creator>Patrick Gordon</dc:creator>
  <cp:lastModifiedBy>Patrick Gordon</cp:lastModifiedBy>
  <cp:revision>2</cp:revision>
  <dcterms:created xsi:type="dcterms:W3CDTF">2023-08-18T08:39:08Z</dcterms:created>
  <dcterms:modified xsi:type="dcterms:W3CDTF">2023-11-24T11:31:35Z</dcterms:modified>
</cp:coreProperties>
</file>